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22CE70-9042-214D-B785-4C27101CB1F1}" v="58" dt="2022-10-12T01:30:34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4"/>
    <p:restoredTop sz="94693"/>
  </p:normalViewPr>
  <p:slideViewPr>
    <p:cSldViewPr snapToGrid="0" snapToObjects="1">
      <p:cViewPr>
        <p:scale>
          <a:sx n="130" d="100"/>
          <a:sy n="130" d="100"/>
        </p:scale>
        <p:origin x="968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5792-D5C3-6C3A-4B05-FBF25D85E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EFEC2-4BC8-630F-2A06-8DEBEC16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8CB8-4133-E7B8-09B7-E326E9A3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7385-0D69-3B39-74DE-75C3DAC5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30D5-EDDB-2871-19DB-7DE98B45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5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04EA-D63C-84BE-1163-C1E26042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EDEA3-199C-FEE9-0295-83AA2AEE7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39E3-25E2-6FB4-5AE0-928E645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23A9-607A-47B1-8FA1-58FCCB7D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476C-9F25-CA8C-EFFA-6028B53A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2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422EF-FB22-3912-4FB8-C81FD0D8F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8B199-0988-F312-1979-31DFEF4B4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0D834-BB8D-EEB1-FA94-71CAEEF1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7FBEA-AA39-5F62-475A-B4A292D1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69FD3-2C9C-0C7A-EB38-7BEFEF9D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6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C3D9-19AD-40D3-7F27-535B3134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7182-7FC4-BFCF-3679-EA485F7DF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B32EB-C52D-DE47-1C51-A23F54D2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A07BA-D20C-303E-7A2A-834B68ED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8290-CC29-C6B6-0094-0E3F783E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A3E7-6E38-773E-2140-63A011A2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1000-8037-1F3A-4E0B-99BF0D231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5982-3C7E-5BBA-33B7-B502A884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04CB0-8A18-EBA4-867D-1AFF3472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3C53-0192-2A5C-C7A7-DF46B17B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F2EB-D757-6623-5EEF-8D0C2612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34D0-6F06-C805-FC9F-1A475555B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129B4-0186-124F-09AF-D30941BEF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F5926-9640-DA68-3E5F-031EE895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05790-6628-616F-BD40-5E853C92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41AEA-ACD9-EBBB-A0BF-4A3E6C57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D530-E4A4-5EA8-3EF6-D5EA46C9F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44ADD-C45A-7EEE-B7FB-2FEB5C69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282C2-FBE4-098A-2458-297BDBDCA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54481-DBE6-5E8C-FEC1-59C8C7E58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79ED4-17DB-21C7-2919-F0CBA9F4F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4B3C6-2E79-7299-3802-EC829A24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B4B65-F7BE-BF59-A74E-38C04691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ED0ED2-53BA-11CB-7CE7-81FD7838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2D2F-C6C6-356C-AA4E-3BAA8D16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52543-B61F-E519-E211-C37CA36E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CABB4-221C-6279-1E22-8B26B20C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EFD9D-3CA9-8FCF-74E2-6445BC3F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BA5DA-9210-533A-8FFC-F1A9CF03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D7DA3-35BA-7165-1787-0DFF3A33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F3B8E-B7C9-AF02-F7E5-FDFD8765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5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243A-DF85-D23D-4D6D-41B43FE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E075C-B67D-F40F-C977-0FF642D3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5555A-ED7A-AA44-2A5D-30FF10B33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7D071-436D-0CB8-B526-09FE5650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7CF5B-7EE1-2B41-8795-A6238EE7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64E7-E016-CF62-741B-2D4BC141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982-20E4-1D52-BDA5-FAE86A6C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1118D-A9D8-C7F1-A02D-FF3B611C3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F30A7-792C-9D3D-3025-78604E0D6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2C123-AA85-AD03-935C-413D15F2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EFD94-69A3-11A2-26E9-2BC5F21B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0D674-E235-D29B-13FE-BC56341F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4A7ED-DFA3-7144-E01F-4FA18FC6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C6BAC-6744-A2FC-4FB8-B4552B902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56290-98C8-F700-166A-18821CA35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BA53-76F4-AE4A-AFA8-7E1852A7E26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27C34-C890-62A8-0EB7-565B10CDB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F2913-53B4-11B0-C4D2-0BA5C49C3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AE5D-8057-FB4A-9A79-C3EBE1716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2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dingeist.github.io/VanillaHTMLSi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1.png"/><Relationship Id="rId5" Type="http://schemas.microsoft.com/office/2007/relationships/media" Target="../media/media3.wav"/><Relationship Id="rId10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5A8C6A-1BAB-4062-4EF9-22179BD5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0"/>
            <a:ext cx="6096000" cy="428946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7ABD79-CED4-4386-9A77-9F668BE2D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015298" cy="4289460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DBEA3-4364-A33D-C1E8-CA220A88B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22607" b="54426"/>
          <a:stretch/>
        </p:blipFill>
        <p:spPr>
          <a:xfrm>
            <a:off x="0" y="4453467"/>
            <a:ext cx="6015298" cy="2404534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63D6793-F111-817E-72E1-16EE3D824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rcRect l="-1" r="1105" b="45297"/>
          <a:stretch/>
        </p:blipFill>
        <p:spPr>
          <a:xfrm>
            <a:off x="6096000" y="4453467"/>
            <a:ext cx="6096000" cy="2404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28CD19-FD96-5DDF-CD91-519405E4DCFA}"/>
              </a:ext>
            </a:extLst>
          </p:cNvPr>
          <p:cNvSpPr txBox="1"/>
          <p:nvPr/>
        </p:nvSpPr>
        <p:spPr>
          <a:xfrm>
            <a:off x="2455509" y="2721114"/>
            <a:ext cx="7119577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haroni" panose="020F0502020204030204" pitchFamily="34" charset="0"/>
                <a:cs typeface="Aharoni" panose="020F0502020204030204" pitchFamily="34" charset="0"/>
              </a:rPr>
              <a:t>The Greatest </a:t>
            </a:r>
          </a:p>
          <a:p>
            <a:pPr algn="ctr"/>
            <a:r>
              <a:rPr lang="en-US" sz="4000" dirty="0">
                <a:latin typeface="Aharoni" panose="020F0502020204030204" pitchFamily="34" charset="0"/>
                <a:cs typeface="Aharoni" panose="020F0502020204030204" pitchFamily="34" charset="0"/>
              </a:rPr>
              <a:t>Pong Game of All Time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Adin Geist</a:t>
            </a:r>
          </a:p>
        </p:txBody>
      </p:sp>
    </p:spTree>
    <p:extLst>
      <p:ext uri="{BB962C8B-B14F-4D97-AF65-F5344CB8AC3E}">
        <p14:creationId xmlns:p14="http://schemas.microsoft.com/office/powerpoint/2010/main" val="377505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Update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Every time in the game loop, the game will check if the ball is colliding with something and set how to draw the next frame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Play “</a:t>
            </a:r>
            <a:r>
              <a:rPr lang="en-US" dirty="0" err="1"/>
              <a:t>boom.wav</a:t>
            </a:r>
            <a:r>
              <a:rPr lang="en-US" dirty="0"/>
              <a:t>” on a collision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9FF688-E23D-5EED-2FE2-8A71025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0" y="1111864"/>
            <a:ext cx="5226351" cy="286036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F0D8A1A-A393-995F-DE8A-22D51FCF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14" y="4072204"/>
            <a:ext cx="4948903" cy="27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4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Update function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When the ball goes off the screen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Check which side of the screen it went off, adjust score accordingly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For artistic expression, “</a:t>
            </a:r>
            <a:r>
              <a:rPr lang="en-US" dirty="0" err="1"/>
              <a:t>bruh.wav</a:t>
            </a:r>
            <a:r>
              <a:rPr lang="en-US" dirty="0"/>
              <a:t>” is played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Start the next round if the player won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If the game is over play ”</a:t>
            </a:r>
            <a:r>
              <a:rPr lang="en-US" dirty="0" err="1"/>
              <a:t>bell.wav</a:t>
            </a:r>
            <a:r>
              <a:rPr lang="en-US" dirty="0"/>
              <a:t>” and write the text “Winner!” or ”Game Over!” on the canvas depending on who won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5F574E-4507-A818-49E9-3CAA6C3F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0" y="1764891"/>
            <a:ext cx="5724832" cy="156368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3410C22-8751-948A-5A4B-A29E850A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74" y="2812824"/>
            <a:ext cx="3739126" cy="4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4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5A8C6A-1BAB-4062-4EF9-22179BD5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0"/>
            <a:ext cx="6096000" cy="428946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7ABD79-CED4-4386-9A77-9F668BE2D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015298" cy="4289460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DBEA3-4364-A33D-C1E8-CA220A88B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22607" b="54426"/>
          <a:stretch/>
        </p:blipFill>
        <p:spPr>
          <a:xfrm>
            <a:off x="0" y="4453467"/>
            <a:ext cx="6015298" cy="2404534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63D6793-F111-817E-72E1-16EE3D824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rcRect l="-1" r="1105" b="45297"/>
          <a:stretch/>
        </p:blipFill>
        <p:spPr>
          <a:xfrm>
            <a:off x="6096000" y="4453467"/>
            <a:ext cx="6096000" cy="2404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28CD19-FD96-5DDF-CD91-519405E4DCFA}"/>
              </a:ext>
            </a:extLst>
          </p:cNvPr>
          <p:cNvSpPr txBox="1"/>
          <p:nvPr/>
        </p:nvSpPr>
        <p:spPr>
          <a:xfrm>
            <a:off x="2455509" y="2721114"/>
            <a:ext cx="711957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haroni" panose="020F0502020204030204" pitchFamily="34" charset="0"/>
                <a:cs typeface="Aharoni" panose="020F0502020204030204" pitchFamily="34" charset="0"/>
              </a:rPr>
              <a:t>That was a look at </a:t>
            </a:r>
          </a:p>
          <a:p>
            <a:pPr algn="ctr"/>
            <a:r>
              <a:rPr lang="en-US" sz="4000" dirty="0">
                <a:latin typeface="Aharoni" panose="020F0502020204030204" pitchFamily="34" charset="0"/>
                <a:cs typeface="Aharoni" panose="020F0502020204030204" pitchFamily="34" charset="0"/>
              </a:rPr>
              <a:t>The Greatest Pong Game of All Time</a:t>
            </a:r>
          </a:p>
          <a:p>
            <a:pPr algn="ctr"/>
            <a:r>
              <a:rPr lang="en-US" sz="2400" dirty="0">
                <a:latin typeface="Aharoni" panose="020F0502020204030204" pitchFamily="34" charset="0"/>
                <a:cs typeface="Aharoni" panose="020F0502020204030204" pitchFamily="34" charset="0"/>
              </a:rPr>
              <a:t>Adin Geist</a:t>
            </a:r>
          </a:p>
        </p:txBody>
      </p:sp>
    </p:spTree>
    <p:extLst>
      <p:ext uri="{BB962C8B-B14F-4D97-AF65-F5344CB8AC3E}">
        <p14:creationId xmlns:p14="http://schemas.microsoft.com/office/powerpoint/2010/main" val="130526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My mission is simple.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11866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Create a JavaScript game that’s straightforward and is engaging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Revise the 1972 classic to have a modern feel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Add modern-day sound effects and vibrant colors to captivate anyone playing/watching the game. This will give the project a great theme and appeal the target audience, game enjoyers.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060564-38D1-A618-148E-DC6B0E75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29" y="4453465"/>
            <a:ext cx="8342671" cy="224938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01FBE2F-1F69-65B1-7228-D21468098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" t="3798"/>
          <a:stretch/>
        </p:blipFill>
        <p:spPr>
          <a:xfrm>
            <a:off x="383458" y="4235002"/>
            <a:ext cx="3465871" cy="2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7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Agenda.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85" y="111866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Demonstration live on my homepage.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0" i="0" u="none" strike="noStrike" dirty="0">
                <a:effectLst/>
                <a:latin typeface="-apple-system"/>
                <a:hlinkClick r:id="rId2"/>
              </a:rPr>
              <a:t>https://adingeist.github.io/VanillaHTMLSite/</a:t>
            </a:r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Explain the complex JavaScript concepts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4A8043-DF2B-96A0-0948-24E08A5A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03" y="3685329"/>
            <a:ext cx="5456904" cy="28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6" y="242938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Ignoring the navigation bar, that’s it.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The game is built entirely using the HTML &lt;canvas&gt; element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DB1D33B-6EBE-DB78-A56B-A1E474DA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3" y="1257915"/>
            <a:ext cx="4098155" cy="1042834"/>
          </a:xfrm>
          <a:prstGeom prst="rect">
            <a:avLst/>
          </a:prstGeom>
        </p:spPr>
      </p:pic>
      <p:pic>
        <p:nvPicPr>
          <p:cNvPr id="1028" name="Picture 4" descr="Paint Canvas PNG Transparent Images Free Download | Vector Files | Pngtree">
            <a:extLst>
              <a:ext uri="{FF2B5EF4-FFF2-40B4-BE49-F238E27FC236}">
                <a16:creationId xmlns:a16="http://schemas.microsoft.com/office/drawing/2014/main" id="{77182A65-A331-7816-DA91-4CF56ECD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40" y="-39636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88F37-F307-C442-D6F7-C1FB07D9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3" y="2347452"/>
            <a:ext cx="4394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-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DIRECITON – fake </a:t>
            </a:r>
            <a:r>
              <a:rPr lang="en-US" dirty="0" err="1"/>
              <a:t>enum</a:t>
            </a:r>
            <a:r>
              <a:rPr lang="en-US" dirty="0"/>
              <a:t> type we use to test where the ball or paddles are heading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rounds – score to beat each round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colors – list of possible BG colors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Load audio instances to use throughout the application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B65198B-1E3C-BB4F-54D1-8041320A5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653" y="482805"/>
            <a:ext cx="4711700" cy="6108700"/>
          </a:xfrm>
          <a:prstGeom prst="rect">
            <a:avLst/>
          </a:prstGeom>
        </p:spPr>
      </p:pic>
      <p:pic>
        <p:nvPicPr>
          <p:cNvPr id="8" name="bell" descr="bell">
            <a:hlinkClick r:id="" action="ppaction://media"/>
            <a:extLst>
              <a:ext uri="{FF2B5EF4-FFF2-40B4-BE49-F238E27FC236}">
                <a16:creationId xmlns:a16="http://schemas.microsoft.com/office/drawing/2014/main" id="{5552FFDB-7A1E-96CB-9322-57856A9C1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231897" y="5790789"/>
            <a:ext cx="337780" cy="337780"/>
          </a:xfrm>
          <a:prstGeom prst="rect">
            <a:avLst/>
          </a:prstGeom>
        </p:spPr>
      </p:pic>
      <p:pic>
        <p:nvPicPr>
          <p:cNvPr id="9" name="bruh" descr="bruh">
            <a:hlinkClick r:id="" action="ppaction://media"/>
            <a:extLst>
              <a:ext uri="{FF2B5EF4-FFF2-40B4-BE49-F238E27FC236}">
                <a16:creationId xmlns:a16="http://schemas.microsoft.com/office/drawing/2014/main" id="{9241317E-737F-718C-F415-D8B8358EC0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231897" y="5309236"/>
            <a:ext cx="337780" cy="337780"/>
          </a:xfrm>
          <a:prstGeom prst="rect">
            <a:avLst/>
          </a:prstGeom>
        </p:spPr>
      </p:pic>
      <p:pic>
        <p:nvPicPr>
          <p:cNvPr id="10" name="coronel-whatsapp" descr="coronel-whatsapp">
            <a:hlinkClick r:id="" action="ppaction://media"/>
            <a:extLst>
              <a:ext uri="{FF2B5EF4-FFF2-40B4-BE49-F238E27FC236}">
                <a16:creationId xmlns:a16="http://schemas.microsoft.com/office/drawing/2014/main" id="{49382B91-ABE2-960B-1649-989FD54AA64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59589" y="5959679"/>
            <a:ext cx="411236" cy="411236"/>
          </a:xfrm>
          <a:prstGeom prst="rect">
            <a:avLst/>
          </a:prstGeom>
        </p:spPr>
      </p:pic>
      <p:pic>
        <p:nvPicPr>
          <p:cNvPr id="11" name="alarm" descr="alarm">
            <a:hlinkClick r:id="" action="ppaction://media"/>
            <a:extLst>
              <a:ext uri="{FF2B5EF4-FFF2-40B4-BE49-F238E27FC236}">
                <a16:creationId xmlns:a16="http://schemas.microsoft.com/office/drawing/2014/main" id="{5EFF8AA6-B354-6936-C167-59F2BC929AC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46789" y="5560755"/>
            <a:ext cx="316295" cy="3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2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Ball and Paddles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Ball – contains a function to create a new Ball with an adjustable speed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Paddle – contains a function to create a new paddle on the left or right side of the game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3FC7CBE-9E1B-5BF0-AA92-B0A392DA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27" y="668592"/>
            <a:ext cx="5114880" cy="58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Game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Initialize the canvas from in the HTML to be 1400x1000px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Create a ball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Create a paddle on the left and right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Prepare the game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Listen for a key to start the game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F3E4D72-6E58-DFEF-7F77-A298D12A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0" y="808881"/>
            <a:ext cx="5722374" cy="50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2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Listen for keypresses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When the key a key is pressed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Game is running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Play “coronel-</a:t>
            </a:r>
            <a:r>
              <a:rPr lang="en-US" dirty="0" err="1"/>
              <a:t>whatsapp.mov</a:t>
            </a:r>
            <a:r>
              <a:rPr lang="en-US" dirty="0"/>
              <a:t>” to add aesthetic appeal to the game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 err="1"/>
              <a:t>window.requestAnimationFrame</a:t>
            </a:r>
            <a:r>
              <a:rPr lang="en-US" dirty="0"/>
              <a:t>() calls the loop/draw board around 60fps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We should check if the key is W or ⬆️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If so, immediately send the player paddle upward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We should also check for S or ⬇️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If so, immediately send the player paddle downward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AF28EDD-2C3B-0EE0-B97B-BCB47468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71" y="1550219"/>
            <a:ext cx="5826529" cy="4034504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9E35627-96F0-CA59-BBC8-6D61E5FB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70" y="5873129"/>
            <a:ext cx="5407946" cy="7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124-4462-4EA3-4597-95C287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77275"/>
            <a:ext cx="10515600" cy="1325563"/>
          </a:xfrm>
        </p:spPr>
        <p:txBody>
          <a:bodyPr/>
          <a:lstStyle/>
          <a:p>
            <a:r>
              <a:rPr lang="en-US" b="1" dirty="0"/>
              <a:t>JavaScript – The draw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BEDF-01BD-FD97-0093-E70B4FA8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4" y="1111864"/>
            <a:ext cx="6037006" cy="5288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Clear the old canvas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Draw a new rectangle as the new canvas 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Draw the ball and paddles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Create text to decorate the screen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39715CF-2E66-924B-BB87-E7A5828D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95" y="387612"/>
            <a:ext cx="3207999" cy="469566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6C7D46-D4BF-CF13-A72D-F5BD221A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9" y="3703508"/>
            <a:ext cx="4373211" cy="307721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77486DE-B260-A4B5-C1CC-91137792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248" y="5211871"/>
            <a:ext cx="4127091" cy="15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457</Words>
  <Application>Microsoft Macintosh PowerPoint</Application>
  <PresentationFormat>Widescreen</PresentationFormat>
  <Paragraphs>68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Aharoni</vt:lpstr>
      <vt:lpstr>Arial</vt:lpstr>
      <vt:lpstr>Calibri</vt:lpstr>
      <vt:lpstr>Calibri Light</vt:lpstr>
      <vt:lpstr>Wingdings</vt:lpstr>
      <vt:lpstr>Office Theme</vt:lpstr>
      <vt:lpstr>PowerPoint Presentation</vt:lpstr>
      <vt:lpstr>My mission is simple.</vt:lpstr>
      <vt:lpstr>Agenda.</vt:lpstr>
      <vt:lpstr>HTML</vt:lpstr>
      <vt:lpstr>JavaScript - Global variables</vt:lpstr>
      <vt:lpstr>JavaScript – Ball and Paddles</vt:lpstr>
      <vt:lpstr>JavaScript – Game object</vt:lpstr>
      <vt:lpstr>JavaScript – Listen for keypresses</vt:lpstr>
      <vt:lpstr>JavaScript – The draw function</vt:lpstr>
      <vt:lpstr>JavaScript – Update function</vt:lpstr>
      <vt:lpstr>JavaScript – Update function cont.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Geist, Adin M.</dc:creator>
  <cp:lastModifiedBy>Geist, Adin M.</cp:lastModifiedBy>
  <cp:revision>1</cp:revision>
  <dcterms:created xsi:type="dcterms:W3CDTF">2022-10-11T23:03:34Z</dcterms:created>
  <dcterms:modified xsi:type="dcterms:W3CDTF">2022-10-12T01:30:59Z</dcterms:modified>
</cp:coreProperties>
</file>